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5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0F30-038D-425D-AED8-DC31389E1BA1}" type="datetimeFigureOut">
              <a:rPr lang="en-NZ" smtClean="0"/>
              <a:t>31/08/2013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8229C-0564-441B-8827-F4A70C5AA3E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144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918"/>
          </a:xfrm>
        </p:spPr>
        <p:txBody>
          <a:bodyPr>
            <a:normAutofit/>
          </a:bodyPr>
          <a:lstStyle>
            <a:lvl1pPr algn="l">
              <a:defRPr sz="2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138229C-0564-441B-8827-F4A70C5AA3EA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4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D0F30-038D-425D-AED8-DC31389E1BA1}" type="datetimeFigureOut">
              <a:rPr lang="en-NZ" smtClean="0"/>
              <a:t>31/08/2013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8229C-0564-441B-8827-F4A70C5AA3E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420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uts.org.nz/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Contents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Guiding principles</a:t>
            </a:r>
          </a:p>
          <a:p>
            <a:r>
              <a:rPr lang="en-NZ" dirty="0" smtClean="0"/>
              <a:t>Governance Structure</a:t>
            </a:r>
          </a:p>
          <a:p>
            <a:pPr lvl="1"/>
            <a:r>
              <a:rPr lang="en-NZ" dirty="0" smtClean="0"/>
              <a:t>Group relationships</a:t>
            </a:r>
          </a:p>
          <a:p>
            <a:pPr lvl="1"/>
            <a:r>
              <a:rPr lang="en-NZ" dirty="0" smtClean="0"/>
              <a:t>Administration</a:t>
            </a:r>
          </a:p>
          <a:p>
            <a:r>
              <a:rPr lang="en-NZ" dirty="0" smtClean="0"/>
              <a:t>Section Charter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Note – </a:t>
            </a:r>
            <a:r>
              <a:rPr lang="en-NZ" dirty="0" smtClean="0"/>
              <a:t>as of August 29</a:t>
            </a:r>
            <a:r>
              <a:rPr lang="en-NZ" baseline="30000" dirty="0" smtClean="0"/>
              <a:t>th</a:t>
            </a:r>
            <a:r>
              <a:rPr lang="en-NZ" dirty="0" smtClean="0"/>
              <a:t> 2013, the </a:t>
            </a:r>
            <a:r>
              <a:rPr lang="en-NZ" dirty="0" err="1" smtClean="0"/>
              <a:t>Venturer</a:t>
            </a:r>
            <a:r>
              <a:rPr lang="en-NZ" dirty="0" smtClean="0"/>
              <a:t> Unit have decided to call themselves the </a:t>
            </a:r>
            <a:r>
              <a:rPr lang="en-NZ" b="1" dirty="0" smtClean="0"/>
              <a:t>Endeavour </a:t>
            </a:r>
            <a:r>
              <a:rPr lang="en-NZ" b="1" dirty="0" err="1" smtClean="0"/>
              <a:t>Venturer</a:t>
            </a:r>
            <a:r>
              <a:rPr lang="en-NZ" b="1" dirty="0" smtClean="0"/>
              <a:t> Unit</a:t>
            </a:r>
            <a:r>
              <a:rPr lang="en-NZ" dirty="0" smtClean="0"/>
              <a:t>.</a:t>
            </a:r>
            <a:endParaRPr lang="en-NZ" dirty="0"/>
          </a:p>
          <a:p>
            <a:r>
              <a:rPr lang="en-NZ" dirty="0" smtClean="0"/>
              <a:t>Due process will be followed to register the name with Scouting NZ.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361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Guiding Principles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Group relationships</a:t>
            </a:r>
          </a:p>
          <a:p>
            <a:pPr lvl="1"/>
            <a:r>
              <a:rPr lang="en-NZ" dirty="0" smtClean="0"/>
              <a:t>The </a:t>
            </a:r>
            <a:r>
              <a:rPr lang="en-NZ" dirty="0" err="1" smtClean="0"/>
              <a:t>Venturer</a:t>
            </a:r>
            <a:r>
              <a:rPr lang="en-NZ" dirty="0" smtClean="0"/>
              <a:t> Unit agrees to encourage service back to the originating Groups by Unit members</a:t>
            </a:r>
          </a:p>
          <a:p>
            <a:pPr lvl="1"/>
            <a:r>
              <a:rPr lang="en-NZ" dirty="0" smtClean="0"/>
              <a:t>Each Group commits to encourage, support and facilitate the </a:t>
            </a:r>
            <a:r>
              <a:rPr lang="en-NZ" dirty="0" err="1" smtClean="0"/>
              <a:t>ongoing</a:t>
            </a:r>
            <a:r>
              <a:rPr lang="en-NZ" dirty="0" smtClean="0"/>
              <a:t> development of </a:t>
            </a:r>
            <a:r>
              <a:rPr lang="en-NZ" dirty="0" smtClean="0"/>
              <a:t>Endeavour </a:t>
            </a:r>
            <a:r>
              <a:rPr lang="en-NZ" dirty="0" err="1" smtClean="0"/>
              <a:t>Venturers</a:t>
            </a:r>
            <a:endParaRPr lang="en-NZ" dirty="0" smtClean="0"/>
          </a:p>
          <a:p>
            <a:pPr lvl="1"/>
            <a:r>
              <a:rPr lang="en-NZ" dirty="0" smtClean="0"/>
              <a:t>Brooklyn Scout Group is to act as the administrative group for the Unit for Scouts Census purposes and other national body requirements</a:t>
            </a:r>
          </a:p>
          <a:p>
            <a:r>
              <a:rPr lang="en-NZ" dirty="0" smtClean="0"/>
              <a:t>Finances</a:t>
            </a:r>
          </a:p>
          <a:p>
            <a:pPr lvl="1"/>
            <a:r>
              <a:rPr lang="en-NZ" dirty="0" smtClean="0"/>
              <a:t>A separate bank account </a:t>
            </a:r>
            <a:r>
              <a:rPr lang="en-NZ" dirty="0" smtClean="0"/>
              <a:t>has been established</a:t>
            </a:r>
            <a:r>
              <a:rPr lang="en-NZ" dirty="0" smtClean="0"/>
              <a:t>, with </a:t>
            </a:r>
            <a:r>
              <a:rPr lang="en-NZ" dirty="0" err="1" smtClean="0"/>
              <a:t>ongoing</a:t>
            </a:r>
            <a:r>
              <a:rPr lang="en-NZ" dirty="0" smtClean="0"/>
              <a:t> reports </a:t>
            </a:r>
            <a:r>
              <a:rPr lang="en-NZ" dirty="0" smtClean="0"/>
              <a:t>to be prepared </a:t>
            </a:r>
            <a:r>
              <a:rPr lang="en-NZ" dirty="0" smtClean="0"/>
              <a:t>for all originating groups</a:t>
            </a:r>
          </a:p>
          <a:p>
            <a:pPr lvl="1"/>
            <a:r>
              <a:rPr lang="en-NZ" dirty="0" smtClean="0"/>
              <a:t>Day to day management will be by the unit treasurer, with supervision from the </a:t>
            </a:r>
            <a:r>
              <a:rPr lang="en-NZ" dirty="0" err="1" smtClean="0"/>
              <a:t>Venturer</a:t>
            </a:r>
            <a:r>
              <a:rPr lang="en-NZ" dirty="0" smtClean="0"/>
              <a:t> leaders.</a:t>
            </a:r>
          </a:p>
          <a:p>
            <a:pPr lvl="1"/>
            <a:r>
              <a:rPr lang="en-NZ" dirty="0" smtClean="0"/>
              <a:t>Funds will be reported as part of the Brooklyn Group accounts.</a:t>
            </a:r>
          </a:p>
          <a:p>
            <a:pPr lvl="1"/>
            <a:r>
              <a:rPr lang="en-NZ" dirty="0" smtClean="0"/>
              <a:t>The intent of the Unit is to be self-sustaining in terms of funds, with support provided by originated groups as required.</a:t>
            </a:r>
          </a:p>
          <a:p>
            <a:r>
              <a:rPr lang="en-NZ" dirty="0" smtClean="0"/>
              <a:t>Use of property</a:t>
            </a:r>
          </a:p>
          <a:p>
            <a:pPr lvl="1"/>
            <a:r>
              <a:rPr lang="en-NZ" dirty="0" smtClean="0"/>
              <a:t>Primary meeting location will be Brooklyn Scout Hall.  Some meetings may be held at originating groups as required.  (Note – </a:t>
            </a:r>
            <a:r>
              <a:rPr lang="en-NZ" dirty="0" err="1" smtClean="0"/>
              <a:t>venturer</a:t>
            </a:r>
            <a:r>
              <a:rPr lang="en-NZ" dirty="0" smtClean="0"/>
              <a:t> </a:t>
            </a:r>
            <a:r>
              <a:rPr lang="en-NZ" dirty="0" smtClean="0"/>
              <a:t>den </a:t>
            </a:r>
            <a:r>
              <a:rPr lang="en-NZ" dirty="0" smtClean="0"/>
              <a:t>renovations will start shortly).</a:t>
            </a:r>
          </a:p>
          <a:p>
            <a:pPr lvl="1"/>
            <a:r>
              <a:rPr lang="en-NZ" dirty="0" smtClean="0"/>
              <a:t>Primary gear provider will be Brooklyn Group, with support from other originating groups as required.  </a:t>
            </a:r>
          </a:p>
          <a:p>
            <a:pPr lvl="1"/>
            <a:r>
              <a:rPr lang="en-NZ" dirty="0" smtClean="0"/>
              <a:t>The Unit will build its own equipment pool over time as funds permit.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97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Governance and Structure</a:t>
            </a:r>
            <a:endParaRPr lang="en-NZ" dirty="0"/>
          </a:p>
        </p:txBody>
      </p:sp>
      <p:sp>
        <p:nvSpPr>
          <p:cNvPr id="2" name="Rounded Rectangle 1"/>
          <p:cNvSpPr/>
          <p:nvPr/>
        </p:nvSpPr>
        <p:spPr>
          <a:xfrm>
            <a:off x="3129390" y="3302401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Endeavour </a:t>
            </a:r>
            <a:r>
              <a:rPr lang="en-NZ" dirty="0" err="1" smtClean="0"/>
              <a:t>Venturers</a:t>
            </a:r>
            <a:r>
              <a:rPr lang="en-NZ" dirty="0" smtClean="0"/>
              <a:t> </a:t>
            </a:r>
          </a:p>
          <a:p>
            <a:pPr algn="ctr"/>
            <a:r>
              <a:rPr lang="en-NZ" dirty="0" err="1" smtClean="0"/>
              <a:t>Gov</a:t>
            </a:r>
            <a:r>
              <a:rPr lang="en-NZ" dirty="0" smtClean="0"/>
              <a:t> </a:t>
            </a:r>
            <a:r>
              <a:rPr lang="en-NZ" dirty="0" smtClean="0"/>
              <a:t>Group</a:t>
            </a:r>
            <a:endParaRPr lang="en-NZ" dirty="0"/>
          </a:p>
        </p:txBody>
      </p:sp>
      <p:sp>
        <p:nvSpPr>
          <p:cNvPr id="7" name="Rounded Rectangle 6"/>
          <p:cNvSpPr/>
          <p:nvPr/>
        </p:nvSpPr>
        <p:spPr>
          <a:xfrm>
            <a:off x="3143242" y="5328630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Endeavour </a:t>
            </a:r>
            <a:r>
              <a:rPr lang="en-NZ" dirty="0" err="1" smtClean="0"/>
              <a:t>Venturers</a:t>
            </a:r>
            <a:r>
              <a:rPr lang="en-NZ" dirty="0" smtClean="0"/>
              <a:t> </a:t>
            </a:r>
            <a:r>
              <a:rPr lang="en-NZ" dirty="0" smtClean="0"/>
              <a:t>Exec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5145614" y="3086250"/>
            <a:ext cx="37468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Direction to unit</a:t>
            </a:r>
          </a:p>
          <a:p>
            <a:r>
              <a:rPr lang="en-NZ" sz="1400" dirty="0" smtClean="0"/>
              <a:t>Integration with contributing groups (</a:t>
            </a:r>
            <a:r>
              <a:rPr lang="en-NZ" sz="1400" dirty="0" err="1" smtClean="0"/>
              <a:t>eg</a:t>
            </a:r>
            <a:r>
              <a:rPr lang="en-NZ" sz="1400" dirty="0" smtClean="0"/>
              <a:t>, service</a:t>
            </a:r>
          </a:p>
          <a:p>
            <a:r>
              <a:rPr lang="en-NZ" sz="1400" dirty="0" smtClean="0"/>
              <a:t>Communication</a:t>
            </a:r>
          </a:p>
          <a:p>
            <a:r>
              <a:rPr lang="en-NZ" sz="1400" dirty="0" smtClean="0"/>
              <a:t>Group Leaders + Section Leaders + Exec representative</a:t>
            </a:r>
          </a:p>
          <a:p>
            <a:r>
              <a:rPr lang="en-NZ" sz="1400" dirty="0" smtClean="0"/>
              <a:t>Meets once per term</a:t>
            </a:r>
          </a:p>
          <a:p>
            <a:endParaRPr lang="en-NZ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145614" y="5283785"/>
            <a:ext cx="26151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Membership</a:t>
            </a:r>
          </a:p>
          <a:p>
            <a:r>
              <a:rPr lang="en-NZ" sz="1400" dirty="0" smtClean="0"/>
              <a:t>Activity Plan</a:t>
            </a:r>
          </a:p>
          <a:p>
            <a:r>
              <a:rPr lang="en-NZ" sz="1400" dirty="0" smtClean="0"/>
              <a:t>Finances</a:t>
            </a:r>
          </a:p>
          <a:p>
            <a:r>
              <a:rPr lang="en-NZ" sz="1400" dirty="0" smtClean="0"/>
              <a:t>General Admin</a:t>
            </a:r>
          </a:p>
          <a:p>
            <a:r>
              <a:rPr lang="en-NZ" sz="1400" dirty="0" smtClean="0"/>
              <a:t>Meeting once per term minimum</a:t>
            </a:r>
            <a:endParaRPr lang="en-NZ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827584" y="1255157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Brooklyn</a:t>
            </a:r>
            <a:endParaRPr lang="en-NZ" dirty="0"/>
          </a:p>
        </p:txBody>
      </p:sp>
      <p:sp>
        <p:nvSpPr>
          <p:cNvPr id="10" name="Rounded Rectangle 9"/>
          <p:cNvSpPr/>
          <p:nvPr/>
        </p:nvSpPr>
        <p:spPr>
          <a:xfrm>
            <a:off x="2806173" y="1255157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Eastern </a:t>
            </a:r>
            <a:r>
              <a:rPr lang="en-NZ" dirty="0" smtClean="0"/>
              <a:t>Bays</a:t>
            </a:r>
            <a:endParaRPr lang="en-NZ" dirty="0"/>
          </a:p>
        </p:txBody>
      </p:sp>
      <p:sp>
        <p:nvSpPr>
          <p:cNvPr id="11" name="Rounded Rectangle 10"/>
          <p:cNvSpPr/>
          <p:nvPr/>
        </p:nvSpPr>
        <p:spPr>
          <a:xfrm>
            <a:off x="4830190" y="1255157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Island Bay</a:t>
            </a:r>
            <a:endParaRPr lang="en-NZ" dirty="0"/>
          </a:p>
        </p:txBody>
      </p:sp>
      <p:sp>
        <p:nvSpPr>
          <p:cNvPr id="12" name="Rounded Rectangle 11"/>
          <p:cNvSpPr/>
          <p:nvPr/>
        </p:nvSpPr>
        <p:spPr>
          <a:xfrm>
            <a:off x="6904328" y="1255157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/>
              <a:t>Kelburn</a:t>
            </a:r>
            <a:r>
              <a:rPr lang="en-NZ" dirty="0" smtClean="0"/>
              <a:t> 1</a:t>
            </a:r>
            <a:r>
              <a:rPr lang="en-NZ" baseline="30000" dirty="0" smtClean="0"/>
              <a:t>st</a:t>
            </a:r>
            <a:r>
              <a:rPr lang="en-NZ" dirty="0" smtClean="0"/>
              <a:t> 1909</a:t>
            </a:r>
            <a:endParaRPr lang="en-NZ" dirty="0"/>
          </a:p>
        </p:txBody>
      </p:sp>
      <p:sp>
        <p:nvSpPr>
          <p:cNvPr id="13" name="Up Arrow 12"/>
          <p:cNvSpPr/>
          <p:nvPr/>
        </p:nvSpPr>
        <p:spPr>
          <a:xfrm>
            <a:off x="3706273" y="4419689"/>
            <a:ext cx="793719" cy="648072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Up Arrow 13"/>
          <p:cNvSpPr/>
          <p:nvPr/>
        </p:nvSpPr>
        <p:spPr>
          <a:xfrm>
            <a:off x="3761657" y="2438178"/>
            <a:ext cx="793719" cy="648072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TextBox 14"/>
          <p:cNvSpPr txBox="1"/>
          <p:nvPr/>
        </p:nvSpPr>
        <p:spPr>
          <a:xfrm>
            <a:off x="4884488" y="2438178"/>
            <a:ext cx="4336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err="1" smtClean="0"/>
              <a:t>Venturer</a:t>
            </a:r>
            <a:r>
              <a:rPr lang="en-NZ" sz="1400" dirty="0" smtClean="0"/>
              <a:t> report discussed at Group Committee Meetings</a:t>
            </a:r>
            <a:endParaRPr lang="en-NZ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51488" y="2454437"/>
            <a:ext cx="34714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Brooklyn:</a:t>
            </a:r>
          </a:p>
          <a:p>
            <a:pPr marL="285750" indent="-285750">
              <a:buFontTx/>
              <a:buChar char="-"/>
            </a:pPr>
            <a:r>
              <a:rPr lang="en-NZ" sz="1400" dirty="0" smtClean="0"/>
              <a:t>Financial Support / oversight</a:t>
            </a:r>
          </a:p>
          <a:p>
            <a:pPr marL="285750" indent="-285750">
              <a:buFontTx/>
              <a:buChar char="-"/>
            </a:pPr>
            <a:r>
              <a:rPr lang="en-NZ" sz="1400" dirty="0" smtClean="0"/>
              <a:t>General Admin &amp; provision of equipment</a:t>
            </a:r>
            <a:endParaRPr lang="en-NZ" sz="1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699792" y="1107321"/>
            <a:ext cx="0" cy="24482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3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Endeavour </a:t>
            </a:r>
            <a:r>
              <a:rPr lang="en-NZ" dirty="0" err="1" smtClean="0"/>
              <a:t>Gov</a:t>
            </a:r>
            <a:r>
              <a:rPr lang="en-NZ" dirty="0" smtClean="0"/>
              <a:t> Group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88024" y="1268760"/>
            <a:ext cx="3898776" cy="5256584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NZ" dirty="0" smtClean="0"/>
              <a:t>Terms of Reference</a:t>
            </a:r>
          </a:p>
          <a:p>
            <a:r>
              <a:rPr lang="en-NZ" sz="1800" dirty="0" smtClean="0"/>
              <a:t>Receive summary of </a:t>
            </a:r>
            <a:r>
              <a:rPr lang="en-NZ" sz="1800" dirty="0" err="1" smtClean="0"/>
              <a:t>Venturer</a:t>
            </a:r>
            <a:r>
              <a:rPr lang="en-NZ" sz="1800" dirty="0" smtClean="0"/>
              <a:t> Activity report prepared by Section Leaders</a:t>
            </a:r>
          </a:p>
          <a:p>
            <a:r>
              <a:rPr lang="en-NZ" sz="1800" dirty="0" smtClean="0"/>
              <a:t>Review membership and discuss potential new members</a:t>
            </a:r>
          </a:p>
          <a:p>
            <a:r>
              <a:rPr lang="en-NZ" sz="1800" dirty="0" smtClean="0"/>
              <a:t>Review Financial report prepared by Unit Treasurer</a:t>
            </a:r>
          </a:p>
          <a:p>
            <a:r>
              <a:rPr lang="en-NZ" sz="1800" dirty="0" smtClean="0"/>
              <a:t>Provide advice and support as required to further the interests of the Unit</a:t>
            </a:r>
            <a:endParaRPr lang="en-NZ" sz="1800" dirty="0" smtClean="0"/>
          </a:p>
          <a:p>
            <a:endParaRPr lang="en-NZ" sz="1800" dirty="0" smtClean="0"/>
          </a:p>
          <a:p>
            <a:endParaRPr lang="en-NZ" sz="18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1216" y="1235893"/>
            <a:ext cx="4042792" cy="4209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NZ" dirty="0" smtClean="0"/>
              <a:t>Membership</a:t>
            </a:r>
          </a:p>
          <a:p>
            <a:r>
              <a:rPr lang="en-NZ" sz="2000" dirty="0" smtClean="0"/>
              <a:t>Group Leaders:</a:t>
            </a:r>
          </a:p>
          <a:p>
            <a:pPr lvl="1"/>
            <a:r>
              <a:rPr lang="en-NZ" sz="1600" dirty="0" smtClean="0"/>
              <a:t>Phil Brooks </a:t>
            </a:r>
            <a:r>
              <a:rPr lang="en-NZ" sz="1600" i="1" dirty="0" smtClean="0"/>
              <a:t>(Island Bay)</a:t>
            </a:r>
          </a:p>
          <a:p>
            <a:pPr lvl="1"/>
            <a:r>
              <a:rPr lang="en-NZ" sz="1600" dirty="0" smtClean="0"/>
              <a:t>Jo Carter </a:t>
            </a:r>
            <a:r>
              <a:rPr lang="en-NZ" sz="1600" dirty="0" smtClean="0"/>
              <a:t>(</a:t>
            </a:r>
            <a:r>
              <a:rPr lang="en-NZ" sz="1600" i="1" dirty="0" err="1" smtClean="0"/>
              <a:t>Kelburn</a:t>
            </a:r>
            <a:r>
              <a:rPr lang="en-NZ" sz="1600" i="1" dirty="0" smtClean="0"/>
              <a:t>)</a:t>
            </a:r>
          </a:p>
          <a:p>
            <a:pPr lvl="1"/>
            <a:r>
              <a:rPr lang="en-NZ" sz="1600" dirty="0" smtClean="0"/>
              <a:t>Gavin McGlashan </a:t>
            </a:r>
            <a:r>
              <a:rPr lang="en-NZ" sz="1600" i="1" dirty="0" smtClean="0"/>
              <a:t>(Brooklyn)</a:t>
            </a:r>
          </a:p>
          <a:p>
            <a:pPr lvl="1"/>
            <a:r>
              <a:rPr lang="en-NZ" sz="1600" dirty="0" smtClean="0"/>
              <a:t>Morris van </a:t>
            </a:r>
            <a:r>
              <a:rPr lang="en-NZ" sz="1600" dirty="0" err="1" smtClean="0"/>
              <a:t>Voornveld</a:t>
            </a:r>
            <a:r>
              <a:rPr lang="en-NZ" sz="1600" dirty="0" smtClean="0"/>
              <a:t> </a:t>
            </a:r>
            <a:r>
              <a:rPr lang="en-NZ" sz="1600" i="1" dirty="0" smtClean="0"/>
              <a:t>(Eastern Bays)</a:t>
            </a:r>
            <a:br>
              <a:rPr lang="en-NZ" sz="1600" i="1" dirty="0" smtClean="0"/>
            </a:br>
            <a:endParaRPr lang="en-NZ" sz="1600" i="1" dirty="0" smtClean="0"/>
          </a:p>
          <a:p>
            <a:r>
              <a:rPr lang="en-NZ" sz="2000" dirty="0" smtClean="0"/>
              <a:t>Section </a:t>
            </a:r>
            <a:r>
              <a:rPr lang="en-NZ" sz="2000" dirty="0" smtClean="0"/>
              <a:t>Leaders</a:t>
            </a:r>
          </a:p>
          <a:p>
            <a:pPr lvl="1"/>
            <a:r>
              <a:rPr lang="en-NZ" sz="1600" dirty="0" smtClean="0"/>
              <a:t>Terry Poll</a:t>
            </a:r>
          </a:p>
          <a:p>
            <a:pPr lvl="1"/>
            <a:r>
              <a:rPr lang="en-NZ" sz="1600" dirty="0" smtClean="0"/>
              <a:t>Oliver </a:t>
            </a:r>
            <a:r>
              <a:rPr lang="en-NZ" sz="1600" dirty="0" smtClean="0"/>
              <a:t>Mander</a:t>
            </a:r>
          </a:p>
          <a:p>
            <a:pPr lvl="1"/>
            <a:r>
              <a:rPr lang="en-NZ" sz="1600" dirty="0" smtClean="0"/>
              <a:t>Iain Richardson (‘Possum’)</a:t>
            </a:r>
          </a:p>
          <a:p>
            <a:endParaRPr lang="en-NZ" dirty="0"/>
          </a:p>
          <a:p>
            <a:r>
              <a:rPr lang="en-NZ" sz="2000" dirty="0" err="1" smtClean="0"/>
              <a:t>Venturer</a:t>
            </a:r>
            <a:r>
              <a:rPr lang="en-NZ" sz="2000" dirty="0" smtClean="0"/>
              <a:t> Unit </a:t>
            </a:r>
            <a:r>
              <a:rPr lang="en-NZ" sz="2000" dirty="0" smtClean="0"/>
              <a:t>Chairperson </a:t>
            </a:r>
          </a:p>
          <a:p>
            <a:pPr lvl="1"/>
            <a:r>
              <a:rPr lang="en-NZ" sz="1600" dirty="0" err="1" smtClean="0"/>
              <a:t>tbd</a:t>
            </a:r>
            <a:endParaRPr lang="en-NZ" sz="1600" dirty="0" smtClean="0"/>
          </a:p>
          <a:p>
            <a:endParaRPr lang="en-NZ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418390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657350" cy="7239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Section Charter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All members of the Section will be bound by ‘DADS’ rules.  This means:  no drugs, alcohol, discrimination or sex within the Section</a:t>
            </a:r>
          </a:p>
          <a:p>
            <a:r>
              <a:rPr lang="en-NZ" dirty="0" smtClean="0"/>
              <a:t>Uphold the vision of the NZ Scouting movement and abide by the Scout Law and Promise.</a:t>
            </a:r>
          </a:p>
          <a:p>
            <a:r>
              <a:rPr lang="en-NZ" dirty="0" smtClean="0"/>
              <a:t>The Section is open to members from any Scout Group of origin as well as new </a:t>
            </a:r>
            <a:r>
              <a:rPr lang="en-NZ" dirty="0" err="1" smtClean="0"/>
              <a:t>Venturers</a:t>
            </a:r>
            <a:r>
              <a:rPr lang="en-NZ" dirty="0" smtClean="0"/>
              <a:t>.</a:t>
            </a:r>
          </a:p>
          <a:p>
            <a:pPr lvl="1"/>
            <a:r>
              <a:rPr lang="en-NZ" dirty="0" smtClean="0"/>
              <a:t>Members will be encouraged to recognise and provide service to the community and their originating Scout Groups.</a:t>
            </a:r>
          </a:p>
          <a:p>
            <a:r>
              <a:rPr lang="en-NZ" dirty="0" smtClean="0"/>
              <a:t>These statements are in addition to the existing </a:t>
            </a:r>
            <a:r>
              <a:rPr lang="en-NZ" dirty="0" err="1" smtClean="0"/>
              <a:t>Venturer</a:t>
            </a:r>
            <a:r>
              <a:rPr lang="en-NZ" dirty="0" smtClean="0"/>
              <a:t> Charter available on </a:t>
            </a:r>
            <a:r>
              <a:rPr lang="en-NZ" dirty="0" smtClean="0">
                <a:hlinkClick r:id="rId3"/>
              </a:rPr>
              <a:t>www.scouts.org.nz</a:t>
            </a:r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974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474</Words>
  <Application>Microsoft Office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Contents</vt:lpstr>
      <vt:lpstr>Guiding Principles</vt:lpstr>
      <vt:lpstr>Governance and Structure</vt:lpstr>
      <vt:lpstr>Endeavour Gov Group</vt:lpstr>
      <vt:lpstr>Section Charter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Mander</dc:creator>
  <cp:lastModifiedBy>Oliver</cp:lastModifiedBy>
  <cp:revision>18</cp:revision>
  <dcterms:created xsi:type="dcterms:W3CDTF">2013-05-26T05:26:36Z</dcterms:created>
  <dcterms:modified xsi:type="dcterms:W3CDTF">2013-08-31T11:29:31Z</dcterms:modified>
</cp:coreProperties>
</file>